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57" r:id="rId3"/>
    <p:sldId id="260" r:id="rId4"/>
    <p:sldId id="695" r:id="rId5"/>
    <p:sldId id="523" r:id="rId6"/>
    <p:sldId id="697" r:id="rId7"/>
    <p:sldId id="698" r:id="rId8"/>
    <p:sldId id="699" r:id="rId9"/>
    <p:sldId id="700" r:id="rId10"/>
    <p:sldId id="701" r:id="rId11"/>
    <p:sldId id="720" r:id="rId12"/>
    <p:sldId id="707" r:id="rId13"/>
    <p:sldId id="708" r:id="rId14"/>
    <p:sldId id="709" r:id="rId15"/>
    <p:sldId id="710" r:id="rId16"/>
    <p:sldId id="712" r:id="rId17"/>
    <p:sldId id="713" r:id="rId18"/>
    <p:sldId id="714" r:id="rId19"/>
    <p:sldId id="715" r:id="rId20"/>
    <p:sldId id="719" r:id="rId21"/>
    <p:sldId id="274" r:id="rId22"/>
    <p:sldId id="298" r:id="rId23"/>
    <p:sldId id="29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529DC1B8-5E80-442D-8780-A465B37C2969}"/>
    <pc:docChg chg="modSld">
      <pc:chgData name="Wittman, Barry" userId="bff186cd-6ce8-41ba-8e8c-e85cdef216de" providerId="ADAL" clId="{529DC1B8-5E80-442D-8780-A465B37C2969}" dt="2025-02-05T14:19:45.298" v="3" actId="20577"/>
      <pc:docMkLst>
        <pc:docMk/>
      </pc:docMkLst>
      <pc:sldChg chg="modSp modAnim">
        <pc:chgData name="Wittman, Barry" userId="bff186cd-6ce8-41ba-8e8c-e85cdef216de" providerId="ADAL" clId="{529DC1B8-5E80-442D-8780-A465B37C2969}" dt="2025-02-05T14:13:41.209" v="2" actId="20577"/>
        <pc:sldMkLst>
          <pc:docMk/>
          <pc:sldMk cId="0" sldId="257"/>
        </pc:sldMkLst>
        <pc:spChg chg="mod">
          <ac:chgData name="Wittman, Barry" userId="bff186cd-6ce8-41ba-8e8c-e85cdef216de" providerId="ADAL" clId="{529DC1B8-5E80-442D-8780-A465B37C2969}" dt="2025-02-05T14:13:41.209" v="2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529DC1B8-5E80-442D-8780-A465B37C2969}" dt="2025-02-05T14:19:45.298" v="3" actId="20577"/>
        <pc:sldMkLst>
          <pc:docMk/>
          <pc:sldMk cId="3658629928" sldId="701"/>
        </pc:sldMkLst>
        <pc:spChg chg="mod">
          <ac:chgData name="Wittman, Barry" userId="bff186cd-6ce8-41ba-8e8c-e85cdef216de" providerId="ADAL" clId="{529DC1B8-5E80-442D-8780-A465B37C2969}" dt="2025-02-05T14:19:45.298" v="3" actId="20577"/>
          <ac:spMkLst>
            <pc:docMk/>
            <pc:sldMk cId="3658629928" sldId="701"/>
            <ac:spMk id="3" creationId="{4E4BA537-A8C6-4226-8129-871A3C7F4A8A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664FEF-EB68-46B8-AABC-7966BE6B0E83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E986E11-7AE7-4365-BEB5-9B033C8DC38F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sort</a:t>
          </a:r>
        </a:p>
      </dgm:t>
    </dgm:pt>
    <dgm:pt modelId="{9327F3C4-762F-4D65-9E29-AA5780041BEF}" type="parTrans" cxnId="{3B3A0B30-D74A-46B6-8551-4C21FE653125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DEDA74AC-BAB4-466E-8C60-481975A47AD6}" type="sibTrans" cxnId="{3B3A0B30-D74A-46B6-8551-4C21FE653125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3768A28-BA55-486E-9A59-5F312856C643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grep</a:t>
          </a:r>
        </a:p>
      </dgm:t>
    </dgm:pt>
    <dgm:pt modelId="{E92F0D5F-4E4D-4C7C-AF19-CA0D5ABA6221}" type="parTrans" cxnId="{D3812C29-FE38-4B53-AB52-35A5CCB6DF7F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9F37E54F-9C64-4044-839A-337B807001CC}" type="sibTrans" cxnId="{D3812C29-FE38-4B53-AB52-35A5CCB6DF7F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C1C797AA-AABF-4B68-982B-DBFF781F3198}">
      <dgm:prSet phldrT="[Text]" custT="1"/>
      <dgm:spPr/>
      <dgm:t>
        <a:bodyPr/>
        <a:lstStyle/>
        <a:p>
          <a:r>
            <a:rPr lang="en-US" sz="4000" b="1" dirty="0">
              <a:latin typeface="Courier New" panose="02070309020205020404" pitchFamily="49" charset="0"/>
              <a:cs typeface="Courier New" panose="02070309020205020404" pitchFamily="49" charset="0"/>
            </a:rPr>
            <a:t>head</a:t>
          </a:r>
        </a:p>
      </dgm:t>
    </dgm:pt>
    <dgm:pt modelId="{1D8F32EA-DE96-450E-808D-65E425C0A4C3}" type="parTrans" cxnId="{EF32B3D4-8E7A-4AB6-B6AB-52014983B97C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1830B682-9B21-4AC5-B549-31C8114F87F0}" type="sibTrans" cxnId="{EF32B3D4-8E7A-4AB6-B6AB-52014983B97C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DBEE43D-705D-4229-899D-1E83AEF02393}">
      <dgm:prSet phldrT="[Text]" custT="1"/>
      <dgm:spPr/>
      <dgm:t>
        <a:bodyPr/>
        <a:lstStyle/>
        <a:p>
          <a:endParaRPr lang="en-US" sz="40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28B73AD-443F-422A-A899-88C7A69B02A3}" type="parTrans" cxnId="{DB0643C9-9046-48EB-B25D-A96E845B2590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5766891B-EB6C-433B-9601-ACED2F868F57}" type="sibTrans" cxnId="{DB0643C9-9046-48EB-B25D-A96E845B2590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5C3C97B3-A309-47CF-9C96-E8FF100C98D9}">
      <dgm:prSet phldrT="[Text]" custT="1"/>
      <dgm:spPr/>
      <dgm:t>
        <a:bodyPr/>
        <a:lstStyle/>
        <a:p>
          <a:endParaRPr lang="en-US" sz="40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F8B82E0E-2715-47B0-8811-20E404AEA5A9}" type="parTrans" cxnId="{F1957130-824D-4682-93DF-A87CAD36D310}">
      <dgm:prSet/>
      <dgm:spPr/>
      <dgm:t>
        <a:bodyPr/>
        <a:lstStyle/>
        <a:p>
          <a:endParaRPr lang="en-US" sz="14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91DB4A4-F3EA-47F5-B838-EFA0D95C2EDF}" type="sibTrans" cxnId="{F1957130-824D-4682-93DF-A87CAD36D310}">
      <dgm:prSet custT="1"/>
      <dgm:spPr/>
      <dgm:t>
        <a:bodyPr/>
        <a:lstStyle/>
        <a:p>
          <a:endParaRPr lang="en-US" sz="1600" b="1" dirty="0"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ADF0A585-B000-4593-9B4F-EC8E6D0187CD}" type="pres">
      <dgm:prSet presAssocID="{58664FEF-EB68-46B8-AABC-7966BE6B0E83}" presName="Name0" presStyleCnt="0">
        <dgm:presLayoutVars>
          <dgm:dir/>
          <dgm:resizeHandles val="exact"/>
        </dgm:presLayoutVars>
      </dgm:prSet>
      <dgm:spPr/>
    </dgm:pt>
    <dgm:pt modelId="{912E87EB-0DA8-40F3-8D4B-369022EDF043}" type="pres">
      <dgm:prSet presAssocID="{3E986E11-7AE7-4365-BEB5-9B033C8DC38F}" presName="node" presStyleLbl="node1" presStyleIdx="0" presStyleCnt="5">
        <dgm:presLayoutVars>
          <dgm:bulletEnabled val="1"/>
        </dgm:presLayoutVars>
      </dgm:prSet>
      <dgm:spPr/>
    </dgm:pt>
    <dgm:pt modelId="{D227A235-2EE2-4819-BF84-B1154C2386B9}" type="pres">
      <dgm:prSet presAssocID="{DEDA74AC-BAB4-466E-8C60-481975A47AD6}" presName="sibTrans" presStyleLbl="sibTrans2D1" presStyleIdx="0" presStyleCnt="4"/>
      <dgm:spPr/>
    </dgm:pt>
    <dgm:pt modelId="{50634CC1-9B54-43C3-83A2-9BC9C13860E6}" type="pres">
      <dgm:prSet presAssocID="{DEDA74AC-BAB4-466E-8C60-481975A47AD6}" presName="connectorText" presStyleLbl="sibTrans2D1" presStyleIdx="0" presStyleCnt="4"/>
      <dgm:spPr/>
    </dgm:pt>
    <dgm:pt modelId="{8E40CE99-81B6-4E27-AF2F-877A686C2B42}" type="pres">
      <dgm:prSet presAssocID="{3DBEE43D-705D-4229-899D-1E83AEF02393}" presName="node" presStyleLbl="node1" presStyleIdx="1" presStyleCnt="5">
        <dgm:presLayoutVars>
          <dgm:bulletEnabled val="1"/>
        </dgm:presLayoutVars>
      </dgm:prSet>
      <dgm:spPr>
        <a:prstGeom prst="flowChartMagneticDrum">
          <a:avLst/>
        </a:prstGeom>
      </dgm:spPr>
    </dgm:pt>
    <dgm:pt modelId="{BF81A3FC-5F43-4D8F-82D7-927537255B17}" type="pres">
      <dgm:prSet presAssocID="{5766891B-EB6C-433B-9601-ACED2F868F57}" presName="sibTrans" presStyleLbl="sibTrans2D1" presStyleIdx="1" presStyleCnt="4"/>
      <dgm:spPr/>
    </dgm:pt>
    <dgm:pt modelId="{21B9449B-32A7-491F-BAE8-695F9E1977FB}" type="pres">
      <dgm:prSet presAssocID="{5766891B-EB6C-433B-9601-ACED2F868F57}" presName="connectorText" presStyleLbl="sibTrans2D1" presStyleIdx="1" presStyleCnt="4"/>
      <dgm:spPr/>
    </dgm:pt>
    <dgm:pt modelId="{82F0EA12-3C63-40C3-8C35-61B652C453C2}" type="pres">
      <dgm:prSet presAssocID="{33768A28-BA55-486E-9A59-5F312856C643}" presName="node" presStyleLbl="node1" presStyleIdx="2" presStyleCnt="5">
        <dgm:presLayoutVars>
          <dgm:bulletEnabled val="1"/>
        </dgm:presLayoutVars>
      </dgm:prSet>
      <dgm:spPr/>
    </dgm:pt>
    <dgm:pt modelId="{28626A54-DE1D-4F87-AECB-D715601F7E98}" type="pres">
      <dgm:prSet presAssocID="{9F37E54F-9C64-4044-839A-337B807001CC}" presName="sibTrans" presStyleLbl="sibTrans2D1" presStyleIdx="2" presStyleCnt="4"/>
      <dgm:spPr/>
    </dgm:pt>
    <dgm:pt modelId="{E5EE0BAD-8737-49B5-9761-CD9E13D64816}" type="pres">
      <dgm:prSet presAssocID="{9F37E54F-9C64-4044-839A-337B807001CC}" presName="connectorText" presStyleLbl="sibTrans2D1" presStyleIdx="2" presStyleCnt="4"/>
      <dgm:spPr/>
    </dgm:pt>
    <dgm:pt modelId="{AD429772-ECF9-40F1-9757-EC6D543F4862}" type="pres">
      <dgm:prSet presAssocID="{5C3C97B3-A309-47CF-9C96-E8FF100C98D9}" presName="node" presStyleLbl="node1" presStyleIdx="3" presStyleCnt="5">
        <dgm:presLayoutVars>
          <dgm:bulletEnabled val="1"/>
        </dgm:presLayoutVars>
      </dgm:prSet>
      <dgm:spPr>
        <a:prstGeom prst="flowChartMagneticDrum">
          <a:avLst/>
        </a:prstGeom>
      </dgm:spPr>
    </dgm:pt>
    <dgm:pt modelId="{21178C86-D599-48EA-A7DD-F7A8F1A22852}" type="pres">
      <dgm:prSet presAssocID="{391DB4A4-F3EA-47F5-B838-EFA0D95C2EDF}" presName="sibTrans" presStyleLbl="sibTrans2D1" presStyleIdx="3" presStyleCnt="4"/>
      <dgm:spPr/>
    </dgm:pt>
    <dgm:pt modelId="{8689C325-4C2C-446D-A54E-ABB6966AF98B}" type="pres">
      <dgm:prSet presAssocID="{391DB4A4-F3EA-47F5-B838-EFA0D95C2EDF}" presName="connectorText" presStyleLbl="sibTrans2D1" presStyleIdx="3" presStyleCnt="4"/>
      <dgm:spPr/>
    </dgm:pt>
    <dgm:pt modelId="{033492BC-7D4B-419E-93FB-99704AA9E921}" type="pres">
      <dgm:prSet presAssocID="{C1C797AA-AABF-4B68-982B-DBFF781F3198}" presName="node" presStyleLbl="node1" presStyleIdx="4" presStyleCnt="5">
        <dgm:presLayoutVars>
          <dgm:bulletEnabled val="1"/>
        </dgm:presLayoutVars>
      </dgm:prSet>
      <dgm:spPr/>
    </dgm:pt>
  </dgm:ptLst>
  <dgm:cxnLst>
    <dgm:cxn modelId="{E7B6EC03-417D-40DD-82A9-E736063EA6E6}" type="presOf" srcId="{391DB4A4-F3EA-47F5-B838-EFA0D95C2EDF}" destId="{21178C86-D599-48EA-A7DD-F7A8F1A22852}" srcOrd="0" destOrd="0" presId="urn:microsoft.com/office/officeart/2005/8/layout/process1"/>
    <dgm:cxn modelId="{DFF26613-4E7F-4CF0-8352-1F512A093650}" type="presOf" srcId="{5766891B-EB6C-433B-9601-ACED2F868F57}" destId="{BF81A3FC-5F43-4D8F-82D7-927537255B17}" srcOrd="0" destOrd="0" presId="urn:microsoft.com/office/officeart/2005/8/layout/process1"/>
    <dgm:cxn modelId="{2B760122-89C7-4BF3-855F-6C51D9AE9BCB}" type="presOf" srcId="{C1C797AA-AABF-4B68-982B-DBFF781F3198}" destId="{033492BC-7D4B-419E-93FB-99704AA9E921}" srcOrd="0" destOrd="0" presId="urn:microsoft.com/office/officeart/2005/8/layout/process1"/>
    <dgm:cxn modelId="{D3812C29-FE38-4B53-AB52-35A5CCB6DF7F}" srcId="{58664FEF-EB68-46B8-AABC-7966BE6B0E83}" destId="{33768A28-BA55-486E-9A59-5F312856C643}" srcOrd="2" destOrd="0" parTransId="{E92F0D5F-4E4D-4C7C-AF19-CA0D5ABA6221}" sibTransId="{9F37E54F-9C64-4044-839A-337B807001CC}"/>
    <dgm:cxn modelId="{3B3A0B30-D74A-46B6-8551-4C21FE653125}" srcId="{58664FEF-EB68-46B8-AABC-7966BE6B0E83}" destId="{3E986E11-7AE7-4365-BEB5-9B033C8DC38F}" srcOrd="0" destOrd="0" parTransId="{9327F3C4-762F-4D65-9E29-AA5780041BEF}" sibTransId="{DEDA74AC-BAB4-466E-8C60-481975A47AD6}"/>
    <dgm:cxn modelId="{F1957130-824D-4682-93DF-A87CAD36D310}" srcId="{58664FEF-EB68-46B8-AABC-7966BE6B0E83}" destId="{5C3C97B3-A309-47CF-9C96-E8FF100C98D9}" srcOrd="3" destOrd="0" parTransId="{F8B82E0E-2715-47B0-8811-20E404AEA5A9}" sibTransId="{391DB4A4-F3EA-47F5-B838-EFA0D95C2EDF}"/>
    <dgm:cxn modelId="{DF14A854-CA4F-4EA7-8FE6-811261F25941}" type="presOf" srcId="{391DB4A4-F3EA-47F5-B838-EFA0D95C2EDF}" destId="{8689C325-4C2C-446D-A54E-ABB6966AF98B}" srcOrd="1" destOrd="0" presId="urn:microsoft.com/office/officeart/2005/8/layout/process1"/>
    <dgm:cxn modelId="{5A68698B-8CC0-4759-B980-669C384E10C4}" type="presOf" srcId="{9F37E54F-9C64-4044-839A-337B807001CC}" destId="{E5EE0BAD-8737-49B5-9761-CD9E13D64816}" srcOrd="1" destOrd="0" presId="urn:microsoft.com/office/officeart/2005/8/layout/process1"/>
    <dgm:cxn modelId="{B37F8F92-A89A-4900-A176-CEEAAC8274D7}" type="presOf" srcId="{3E986E11-7AE7-4365-BEB5-9B033C8DC38F}" destId="{912E87EB-0DA8-40F3-8D4B-369022EDF043}" srcOrd="0" destOrd="0" presId="urn:microsoft.com/office/officeart/2005/8/layout/process1"/>
    <dgm:cxn modelId="{00CA2C95-AD8C-4B65-B610-BE612E2E0C65}" type="presOf" srcId="{5766891B-EB6C-433B-9601-ACED2F868F57}" destId="{21B9449B-32A7-491F-BAE8-695F9E1977FB}" srcOrd="1" destOrd="0" presId="urn:microsoft.com/office/officeart/2005/8/layout/process1"/>
    <dgm:cxn modelId="{ED4B8CA3-7E6B-4186-88B5-3A9AD51EC5EC}" type="presOf" srcId="{DEDA74AC-BAB4-466E-8C60-481975A47AD6}" destId="{D227A235-2EE2-4819-BF84-B1154C2386B9}" srcOrd="0" destOrd="0" presId="urn:microsoft.com/office/officeart/2005/8/layout/process1"/>
    <dgm:cxn modelId="{0CEB55AC-3E33-4ED5-BAA0-B0007740B4A7}" type="presOf" srcId="{5C3C97B3-A309-47CF-9C96-E8FF100C98D9}" destId="{AD429772-ECF9-40F1-9757-EC6D543F4862}" srcOrd="0" destOrd="0" presId="urn:microsoft.com/office/officeart/2005/8/layout/process1"/>
    <dgm:cxn modelId="{B9EEFAB0-7AFB-4F29-AC1E-3603C0C0F164}" type="presOf" srcId="{9F37E54F-9C64-4044-839A-337B807001CC}" destId="{28626A54-DE1D-4F87-AECB-D715601F7E98}" srcOrd="0" destOrd="0" presId="urn:microsoft.com/office/officeart/2005/8/layout/process1"/>
    <dgm:cxn modelId="{5D81F8C3-C184-4EA6-BF4A-788FDA2DD5D1}" type="presOf" srcId="{33768A28-BA55-486E-9A59-5F312856C643}" destId="{82F0EA12-3C63-40C3-8C35-61B652C453C2}" srcOrd="0" destOrd="0" presId="urn:microsoft.com/office/officeart/2005/8/layout/process1"/>
    <dgm:cxn modelId="{DB0643C9-9046-48EB-B25D-A96E845B2590}" srcId="{58664FEF-EB68-46B8-AABC-7966BE6B0E83}" destId="{3DBEE43D-705D-4229-899D-1E83AEF02393}" srcOrd="1" destOrd="0" parTransId="{E28B73AD-443F-422A-A899-88C7A69B02A3}" sibTransId="{5766891B-EB6C-433B-9601-ACED2F868F57}"/>
    <dgm:cxn modelId="{A318A2CB-2C26-4ADB-965F-55B274042051}" type="presOf" srcId="{58664FEF-EB68-46B8-AABC-7966BE6B0E83}" destId="{ADF0A585-B000-4593-9B4F-EC8E6D0187CD}" srcOrd="0" destOrd="0" presId="urn:microsoft.com/office/officeart/2005/8/layout/process1"/>
    <dgm:cxn modelId="{EF32B3D4-8E7A-4AB6-B6AB-52014983B97C}" srcId="{58664FEF-EB68-46B8-AABC-7966BE6B0E83}" destId="{C1C797AA-AABF-4B68-982B-DBFF781F3198}" srcOrd="4" destOrd="0" parTransId="{1D8F32EA-DE96-450E-808D-65E425C0A4C3}" sibTransId="{1830B682-9B21-4AC5-B549-31C8114F87F0}"/>
    <dgm:cxn modelId="{7C642CFD-AD51-41B2-B698-ADB6053D21E2}" type="presOf" srcId="{3DBEE43D-705D-4229-899D-1E83AEF02393}" destId="{8E40CE99-81B6-4E27-AF2F-877A686C2B42}" srcOrd="0" destOrd="0" presId="urn:microsoft.com/office/officeart/2005/8/layout/process1"/>
    <dgm:cxn modelId="{A5CB09FE-5751-4700-929A-1216D7A903CC}" type="presOf" srcId="{DEDA74AC-BAB4-466E-8C60-481975A47AD6}" destId="{50634CC1-9B54-43C3-83A2-9BC9C13860E6}" srcOrd="1" destOrd="0" presId="urn:microsoft.com/office/officeart/2005/8/layout/process1"/>
    <dgm:cxn modelId="{B96094EF-B991-440F-AB92-38D8C3FC60E9}" type="presParOf" srcId="{ADF0A585-B000-4593-9B4F-EC8E6D0187CD}" destId="{912E87EB-0DA8-40F3-8D4B-369022EDF043}" srcOrd="0" destOrd="0" presId="urn:microsoft.com/office/officeart/2005/8/layout/process1"/>
    <dgm:cxn modelId="{C7F6762E-5C79-42CF-AC54-EB84F9BA3147}" type="presParOf" srcId="{ADF0A585-B000-4593-9B4F-EC8E6D0187CD}" destId="{D227A235-2EE2-4819-BF84-B1154C2386B9}" srcOrd="1" destOrd="0" presId="urn:microsoft.com/office/officeart/2005/8/layout/process1"/>
    <dgm:cxn modelId="{827B6D9A-E1F8-40F1-A196-74E9B91B8B1E}" type="presParOf" srcId="{D227A235-2EE2-4819-BF84-B1154C2386B9}" destId="{50634CC1-9B54-43C3-83A2-9BC9C13860E6}" srcOrd="0" destOrd="0" presId="urn:microsoft.com/office/officeart/2005/8/layout/process1"/>
    <dgm:cxn modelId="{BA508216-F922-46EF-94EE-024174E0CDDA}" type="presParOf" srcId="{ADF0A585-B000-4593-9B4F-EC8E6D0187CD}" destId="{8E40CE99-81B6-4E27-AF2F-877A686C2B42}" srcOrd="2" destOrd="0" presId="urn:microsoft.com/office/officeart/2005/8/layout/process1"/>
    <dgm:cxn modelId="{AEA1AA3C-5039-46C9-B5C4-E4C1C20B0D99}" type="presParOf" srcId="{ADF0A585-B000-4593-9B4F-EC8E6D0187CD}" destId="{BF81A3FC-5F43-4D8F-82D7-927537255B17}" srcOrd="3" destOrd="0" presId="urn:microsoft.com/office/officeart/2005/8/layout/process1"/>
    <dgm:cxn modelId="{415E6E42-2134-4AD5-8467-2F274E598730}" type="presParOf" srcId="{BF81A3FC-5F43-4D8F-82D7-927537255B17}" destId="{21B9449B-32A7-491F-BAE8-695F9E1977FB}" srcOrd="0" destOrd="0" presId="urn:microsoft.com/office/officeart/2005/8/layout/process1"/>
    <dgm:cxn modelId="{765E5C47-ADE2-44BB-A56D-11D7A87E7D7F}" type="presParOf" srcId="{ADF0A585-B000-4593-9B4F-EC8E6D0187CD}" destId="{82F0EA12-3C63-40C3-8C35-61B652C453C2}" srcOrd="4" destOrd="0" presId="urn:microsoft.com/office/officeart/2005/8/layout/process1"/>
    <dgm:cxn modelId="{D1FCFBDB-4724-4897-9476-D230042A10BD}" type="presParOf" srcId="{ADF0A585-B000-4593-9B4F-EC8E6D0187CD}" destId="{28626A54-DE1D-4F87-AECB-D715601F7E98}" srcOrd="5" destOrd="0" presId="urn:microsoft.com/office/officeart/2005/8/layout/process1"/>
    <dgm:cxn modelId="{71345A64-7DA9-4C6C-B019-D0FF59A9E1E9}" type="presParOf" srcId="{28626A54-DE1D-4F87-AECB-D715601F7E98}" destId="{E5EE0BAD-8737-49B5-9761-CD9E13D64816}" srcOrd="0" destOrd="0" presId="urn:microsoft.com/office/officeart/2005/8/layout/process1"/>
    <dgm:cxn modelId="{E547CA72-8612-4B18-8619-6CE83C642745}" type="presParOf" srcId="{ADF0A585-B000-4593-9B4F-EC8E6D0187CD}" destId="{AD429772-ECF9-40F1-9757-EC6D543F4862}" srcOrd="6" destOrd="0" presId="urn:microsoft.com/office/officeart/2005/8/layout/process1"/>
    <dgm:cxn modelId="{D5341053-6E64-4396-AE28-472814AA80F9}" type="presParOf" srcId="{ADF0A585-B000-4593-9B4F-EC8E6D0187CD}" destId="{21178C86-D599-48EA-A7DD-F7A8F1A22852}" srcOrd="7" destOrd="0" presId="urn:microsoft.com/office/officeart/2005/8/layout/process1"/>
    <dgm:cxn modelId="{E8936D44-A5DE-4E93-BE1A-3A8E41C64DB7}" type="presParOf" srcId="{21178C86-D599-48EA-A7DD-F7A8F1A22852}" destId="{8689C325-4C2C-446D-A54E-ABB6966AF98B}" srcOrd="0" destOrd="0" presId="urn:microsoft.com/office/officeart/2005/8/layout/process1"/>
    <dgm:cxn modelId="{C58632B6-6C90-4CAB-A27E-CEFBA3A3DFAC}" type="presParOf" srcId="{ADF0A585-B000-4593-9B4F-EC8E6D0187CD}" destId="{033492BC-7D4B-419E-93FB-99704AA9E921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2E87EB-0DA8-40F3-8D4B-369022EDF043}">
      <dsp:nvSpPr>
        <dsp:cNvPr id="0" name=""/>
        <dsp:cNvSpPr/>
      </dsp:nvSpPr>
      <dsp:spPr>
        <a:xfrm>
          <a:off x="5320" y="0"/>
          <a:ext cx="1649387" cy="8943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sort</a:t>
          </a:r>
        </a:p>
      </dsp:txBody>
      <dsp:txXfrm>
        <a:off x="31514" y="26194"/>
        <a:ext cx="1596999" cy="841931"/>
      </dsp:txXfrm>
    </dsp:sp>
    <dsp:sp modelId="{D227A235-2EE2-4819-BF84-B1154C2386B9}">
      <dsp:nvSpPr>
        <dsp:cNvPr id="0" name=""/>
        <dsp:cNvSpPr/>
      </dsp:nvSpPr>
      <dsp:spPr>
        <a:xfrm>
          <a:off x="1819647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1819647" y="324445"/>
        <a:ext cx="244769" cy="245428"/>
      </dsp:txXfrm>
    </dsp:sp>
    <dsp:sp modelId="{8E40CE99-81B6-4E27-AF2F-877A686C2B42}">
      <dsp:nvSpPr>
        <dsp:cNvPr id="0" name=""/>
        <dsp:cNvSpPr/>
      </dsp:nvSpPr>
      <dsp:spPr>
        <a:xfrm>
          <a:off x="2314463" y="0"/>
          <a:ext cx="1649387" cy="894319"/>
        </a:xfrm>
        <a:prstGeom prst="flowChartMagneticDrum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2589361" y="0"/>
        <a:ext cx="824693" cy="894319"/>
      </dsp:txXfrm>
    </dsp:sp>
    <dsp:sp modelId="{BF81A3FC-5F43-4D8F-82D7-927537255B17}">
      <dsp:nvSpPr>
        <dsp:cNvPr id="0" name=""/>
        <dsp:cNvSpPr/>
      </dsp:nvSpPr>
      <dsp:spPr>
        <a:xfrm>
          <a:off x="4128789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4128789" y="324445"/>
        <a:ext cx="244769" cy="245428"/>
      </dsp:txXfrm>
    </dsp:sp>
    <dsp:sp modelId="{82F0EA12-3C63-40C3-8C35-61B652C453C2}">
      <dsp:nvSpPr>
        <dsp:cNvPr id="0" name=""/>
        <dsp:cNvSpPr/>
      </dsp:nvSpPr>
      <dsp:spPr>
        <a:xfrm>
          <a:off x="4623606" y="0"/>
          <a:ext cx="1649387" cy="8943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grep</a:t>
          </a:r>
        </a:p>
      </dsp:txBody>
      <dsp:txXfrm>
        <a:off x="4649800" y="26194"/>
        <a:ext cx="1596999" cy="841931"/>
      </dsp:txXfrm>
    </dsp:sp>
    <dsp:sp modelId="{28626A54-DE1D-4F87-AECB-D715601F7E98}">
      <dsp:nvSpPr>
        <dsp:cNvPr id="0" name=""/>
        <dsp:cNvSpPr/>
      </dsp:nvSpPr>
      <dsp:spPr>
        <a:xfrm>
          <a:off x="6437932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437932" y="324445"/>
        <a:ext cx="244769" cy="245428"/>
      </dsp:txXfrm>
    </dsp:sp>
    <dsp:sp modelId="{AD429772-ECF9-40F1-9757-EC6D543F4862}">
      <dsp:nvSpPr>
        <dsp:cNvPr id="0" name=""/>
        <dsp:cNvSpPr/>
      </dsp:nvSpPr>
      <dsp:spPr>
        <a:xfrm>
          <a:off x="6932748" y="0"/>
          <a:ext cx="1649387" cy="894319"/>
        </a:xfrm>
        <a:prstGeom prst="flowChartMagneticDrum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7207646" y="0"/>
        <a:ext cx="824693" cy="894319"/>
      </dsp:txXfrm>
    </dsp:sp>
    <dsp:sp modelId="{21178C86-D599-48EA-A7DD-F7A8F1A22852}">
      <dsp:nvSpPr>
        <dsp:cNvPr id="0" name=""/>
        <dsp:cNvSpPr/>
      </dsp:nvSpPr>
      <dsp:spPr>
        <a:xfrm>
          <a:off x="8747075" y="242635"/>
          <a:ext cx="349670" cy="40904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8747075" y="324445"/>
        <a:ext cx="244769" cy="245428"/>
      </dsp:txXfrm>
    </dsp:sp>
    <dsp:sp modelId="{033492BC-7D4B-419E-93FB-99704AA9E921}">
      <dsp:nvSpPr>
        <dsp:cNvPr id="0" name=""/>
        <dsp:cNvSpPr/>
      </dsp:nvSpPr>
      <dsp:spPr>
        <a:xfrm>
          <a:off x="9241891" y="0"/>
          <a:ext cx="1649387" cy="89431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latin typeface="Courier New" panose="02070309020205020404" pitchFamily="49" charset="0"/>
              <a:cs typeface="Courier New" panose="02070309020205020404" pitchFamily="49" charset="0"/>
            </a:rPr>
            <a:t>head</a:t>
          </a:r>
        </a:p>
      </dsp:txBody>
      <dsp:txXfrm>
        <a:off x="9268085" y="26194"/>
        <a:ext cx="1596999" cy="841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C205A-D1CC-4A26-9299-422F114F9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IPC zoo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BA537-A8C6-4226-8129-871A3C7F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all IPC techniques fall under the message passing or the shared memory model, there are other ways to categorize them:</a:t>
            </a:r>
          </a:p>
          <a:p>
            <a:pPr lvl="1"/>
            <a:r>
              <a:rPr lang="en-US" dirty="0"/>
              <a:t>For data exchange or purely for synchronization</a:t>
            </a:r>
          </a:p>
          <a:p>
            <a:pPr lvl="1"/>
            <a:r>
              <a:rPr lang="en-US" dirty="0"/>
              <a:t>As a </a:t>
            </a:r>
            <a:r>
              <a:rPr lang="en-US"/>
              <a:t>stream of </a:t>
            </a:r>
            <a:r>
              <a:rPr lang="en-US" dirty="0"/>
              <a:t>bytes or data with more structure</a:t>
            </a:r>
          </a:p>
          <a:p>
            <a:pPr lvl="1"/>
            <a:r>
              <a:rPr lang="en-US" dirty="0"/>
              <a:t>For local communication or for networked communication</a:t>
            </a:r>
          </a:p>
          <a:p>
            <a:r>
              <a:rPr lang="en-US" dirty="0"/>
              <a:t>Note: People sometimes use the term "shared memory" to refer only to the technique using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shm_open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not memory-mapped files</a:t>
            </a:r>
          </a:p>
        </p:txBody>
      </p:sp>
    </p:spTree>
    <p:extLst>
      <p:ext uri="{BB962C8B-B14F-4D97-AF65-F5344CB8AC3E}">
        <p14:creationId xmlns:p14="http://schemas.microsoft.com/office/powerpoint/2010/main" val="365862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E333F-0EFD-4504-A4DE-E50C9C29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IPC taxonomy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B191C-A84A-4504-80BC-36A7363C6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Using the categories from the previous slide, we can list all of the IPC techniques that will be covered in this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just talked about signals, which are a form of IPC but very limited</a:t>
            </a:r>
          </a:p>
          <a:p>
            <a:r>
              <a:rPr lang="en-US" dirty="0"/>
              <a:t>We'll cover sockets when we talk about networking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816A91A-B088-4E64-A9BE-86F07D73B31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2438400"/>
          <a:ext cx="9296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7460">
                  <a:extLst>
                    <a:ext uri="{9D8B030D-6E8A-4147-A177-3AD203B41FA5}">
                      <a16:colId xmlns:a16="http://schemas.microsoft.com/office/drawing/2014/main" val="3622243419"/>
                    </a:ext>
                  </a:extLst>
                </a:gridCol>
                <a:gridCol w="2156625">
                  <a:extLst>
                    <a:ext uri="{9D8B030D-6E8A-4147-A177-3AD203B41FA5}">
                      <a16:colId xmlns:a16="http://schemas.microsoft.com/office/drawing/2014/main" val="3884492694"/>
                    </a:ext>
                  </a:extLst>
                </a:gridCol>
                <a:gridCol w="2156625">
                  <a:extLst>
                    <a:ext uri="{9D8B030D-6E8A-4147-A177-3AD203B41FA5}">
                      <a16:colId xmlns:a16="http://schemas.microsoft.com/office/drawing/2014/main" val="2339522564"/>
                    </a:ext>
                  </a:extLst>
                </a:gridCol>
                <a:gridCol w="1461113">
                  <a:extLst>
                    <a:ext uri="{9D8B030D-6E8A-4147-A177-3AD203B41FA5}">
                      <a16:colId xmlns:a16="http://schemas.microsoft.com/office/drawing/2014/main" val="4174621420"/>
                    </a:ext>
                  </a:extLst>
                </a:gridCol>
                <a:gridCol w="1164577">
                  <a:extLst>
                    <a:ext uri="{9D8B030D-6E8A-4147-A177-3AD203B41FA5}">
                      <a16:colId xmlns:a16="http://schemas.microsoft.com/office/drawing/2014/main" val="1480318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Technique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Granularity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5139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Pipe/FIFO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Byte stream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7733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Socket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Either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Either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3032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queue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Structured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7356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b="1" dirty="0" err="1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shm</a:t>
                      </a:r>
                      <a:r>
                        <a:rPr lang="en-US" b="1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Shared memory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0869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Memory-mapped file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Shared memory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Data exchange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754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188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Semaphore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Message passing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Synchronization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None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>
                          <a:effectLst/>
                        </a:rPr>
                        <a:t>Local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3427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45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5E9B-F1E0-4488-BC25-561A6662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9FF77-CB6D-47A7-A4F8-C5184D3BC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7874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Pipes are a way to do message passing between two processes</a:t>
            </a:r>
          </a:p>
          <a:p>
            <a:pPr lvl="1"/>
            <a:r>
              <a:rPr lang="en-US" dirty="0"/>
              <a:t>The bytes flow in one direction</a:t>
            </a:r>
          </a:p>
          <a:p>
            <a:pPr lvl="1"/>
            <a:r>
              <a:rPr lang="en-US" dirty="0"/>
              <a:t>There's a different file descriptor for each end</a:t>
            </a:r>
          </a:p>
          <a:p>
            <a:pPr lvl="1"/>
            <a:r>
              <a:rPr lang="en-US" dirty="0"/>
              <a:t>Think of it like a pipe where water is poured into one end and comes out the other</a:t>
            </a:r>
          </a:p>
          <a:p>
            <a:r>
              <a:rPr lang="en-US" dirty="0"/>
              <a:t>Internally, the shell uses pipes to communicate between two programs when you use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US" dirty="0"/>
              <a:t> operator on the command line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BA75EB-5E40-4E3D-B21C-D217921B2ACB}"/>
              </a:ext>
            </a:extLst>
          </p:cNvPr>
          <p:cNvSpPr/>
          <p:nvPr/>
        </p:nvSpPr>
        <p:spPr>
          <a:xfrm>
            <a:off x="609600" y="56388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sort foo.txt | grep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error | head -n 10</a:t>
            </a:r>
          </a:p>
        </p:txBody>
      </p:sp>
    </p:spTree>
    <p:extLst>
      <p:ext uri="{BB962C8B-B14F-4D97-AF65-F5344CB8AC3E}">
        <p14:creationId xmlns:p14="http://schemas.microsoft.com/office/powerpoint/2010/main" val="38593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45702-B1D2-4276-8BEF-D8043185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B2694-3F40-4703-A616-6EF039D08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Pipes only go in one direction</a:t>
            </a:r>
          </a:p>
          <a:p>
            <a:pPr lvl="1"/>
            <a:r>
              <a:rPr lang="en-US" dirty="0"/>
              <a:t>One end is the reading end, and the other is the writing end</a:t>
            </a:r>
          </a:p>
          <a:p>
            <a:r>
              <a:rPr lang="en-US" dirty="0"/>
              <a:t>Pipes preserve order</a:t>
            </a:r>
          </a:p>
          <a:p>
            <a:pPr lvl="1"/>
            <a:r>
              <a:rPr lang="en-US" dirty="0"/>
              <a:t>The bytes read come out in the same order they were written</a:t>
            </a:r>
          </a:p>
          <a:p>
            <a:r>
              <a:rPr lang="en-US" dirty="0"/>
              <a:t>Pipes have limited capacity</a:t>
            </a:r>
          </a:p>
          <a:p>
            <a:pPr lvl="1"/>
            <a:r>
              <a:rPr lang="en-US" dirty="0"/>
              <a:t>If a pipe is full, trying to write to the pipe will block until more is read</a:t>
            </a:r>
          </a:p>
          <a:p>
            <a:r>
              <a:rPr lang="en-US" dirty="0"/>
              <a:t>Pipes are unstructured</a:t>
            </a:r>
          </a:p>
          <a:p>
            <a:pPr lvl="1"/>
            <a:r>
              <a:rPr lang="en-US" dirty="0"/>
              <a:t>It's all just bytes, so the processes have to know what kind of data to expect</a:t>
            </a:r>
          </a:p>
          <a:p>
            <a:r>
              <a:rPr lang="en-US" dirty="0"/>
              <a:t>Messages smaller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PIPE_BUF</a:t>
            </a:r>
            <a:r>
              <a:rPr lang="en-US" dirty="0"/>
              <a:t> are sent atomically</a:t>
            </a:r>
          </a:p>
          <a:p>
            <a:pPr lvl="1"/>
            <a:r>
              <a:rPr lang="en-US" dirty="0"/>
              <a:t>Two processes writing messages to a pipe will not get their messages garbled</a:t>
            </a:r>
          </a:p>
        </p:txBody>
      </p:sp>
    </p:spTree>
    <p:extLst>
      <p:ext uri="{BB962C8B-B14F-4D97-AF65-F5344CB8AC3E}">
        <p14:creationId xmlns:p14="http://schemas.microsoft.com/office/powerpoint/2010/main" val="153508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E797F-C3A5-4E12-BF67-5A5784B7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mechanics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99CF2-EA84-41C7-887E-23372CBEC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pipe()</a:t>
            </a:r>
            <a:r>
              <a:rPr lang="en-US" dirty="0"/>
              <a:t> function takes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array of length 2 to hold file descriptors corresponding to the ends of the pipe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It's convention to use element 0 for reading and element 1 for writing</a:t>
            </a:r>
          </a:p>
          <a:p>
            <a:r>
              <a:rPr lang="en-US" dirty="0"/>
              <a:t>For piping between parent and child, the call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pipe()</a:t>
            </a:r>
            <a:r>
              <a:rPr lang="en-US" dirty="0"/>
              <a:t> happens before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, so that both have clones of the same file descriptors</a:t>
            </a:r>
          </a:p>
          <a:p>
            <a:r>
              <a:rPr lang="en-US" dirty="0"/>
              <a:t>One process reads from the pipe and the other writes</a:t>
            </a:r>
          </a:p>
          <a:p>
            <a:r>
              <a:rPr lang="en-US" dirty="0"/>
              <a:t>Each process closes the end that they're not using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54C9E3-7C0C-4D6D-A2FC-AE15E418723E}"/>
              </a:ext>
            </a:extLst>
          </p:cNvPr>
          <p:cNvSpPr txBox="1">
            <a:spLocks/>
          </p:cNvSpPr>
          <p:nvPr/>
        </p:nvSpPr>
        <p:spPr>
          <a:xfrm>
            <a:off x="609600" y="27432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pipe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[2]);</a:t>
            </a:r>
          </a:p>
        </p:txBody>
      </p:sp>
    </p:spTree>
    <p:extLst>
      <p:ext uri="{BB962C8B-B14F-4D97-AF65-F5344CB8AC3E}">
        <p14:creationId xmlns:p14="http://schemas.microsoft.com/office/powerpoint/2010/main" val="12988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9B13F-3BE0-45D9-BCA1-B4DA4C62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 example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08D52E2-9DB3-4464-8359-99028CE7410A}"/>
              </a:ext>
            </a:extLst>
          </p:cNvPr>
          <p:cNvSpPr txBox="1">
            <a:spLocks/>
          </p:cNvSpPr>
          <p:nvPr/>
        </p:nvSpPr>
        <p:spPr>
          <a:xfrm>
            <a:off x="381000" y="1676400"/>
            <a:ext cx="11201400" cy="487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buffer[10];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memset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(buffer, 0,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(buffer));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result = pipe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Open the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(result &gt;= 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pid_t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child process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&gt;= 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 Child closes writing end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bytes_read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read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[0], buffer, 10);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 from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bytes_read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exit (1);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"Child received: '%s'\n"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closes the reading end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(buffer,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(buffer));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"Parent is sending '%s'\n"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buffer);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write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[1], buffer,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(buffer));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sends "hello"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child to terminate</a:t>
            </a:r>
          </a:p>
        </p:txBody>
      </p:sp>
    </p:spTree>
    <p:extLst>
      <p:ext uri="{BB962C8B-B14F-4D97-AF65-F5344CB8AC3E}">
        <p14:creationId xmlns:p14="http://schemas.microsoft.com/office/powerpoint/2010/main" val="402269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4C8E4-CC7A-40DD-8C8F-76A80991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3619E-FBF8-4419-98E9-BFF1C2FBC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Let's write a program that:</a:t>
            </a:r>
          </a:p>
          <a:p>
            <a:pPr lvl="1"/>
            <a:r>
              <a:rPr lang="en-US" dirty="0"/>
              <a:t>Creates a pipe</a:t>
            </a:r>
          </a:p>
          <a:p>
            <a:pPr lvl="1"/>
            <a:r>
              <a:rPr lang="en-US" dirty="0"/>
              <a:t>Spawns a child</a:t>
            </a:r>
          </a:p>
          <a:p>
            <a:pPr lvl="1"/>
            <a:r>
              <a:rPr lang="en-US" dirty="0"/>
              <a:t>Reads words from the command line (until "exit" is entered)</a:t>
            </a:r>
          </a:p>
          <a:p>
            <a:pPr lvl="1"/>
            <a:r>
              <a:rPr lang="en-US" dirty="0"/>
              <a:t>Sends those words to the child through the pipe</a:t>
            </a:r>
          </a:p>
          <a:p>
            <a:pPr lvl="1"/>
            <a:r>
              <a:rPr lang="en-US" dirty="0"/>
              <a:t>Kills the child when done</a:t>
            </a:r>
          </a:p>
          <a:p>
            <a:r>
              <a:rPr lang="en-US" dirty="0"/>
              <a:t>The child:</a:t>
            </a:r>
          </a:p>
          <a:p>
            <a:pPr lvl="1"/>
            <a:r>
              <a:rPr lang="en-US" dirty="0"/>
              <a:t>Reads words</a:t>
            </a:r>
          </a:p>
          <a:p>
            <a:pPr lvl="1"/>
            <a:r>
              <a:rPr lang="en-US" dirty="0"/>
              <a:t>Prints them out</a:t>
            </a:r>
          </a:p>
        </p:txBody>
      </p:sp>
    </p:spTree>
    <p:extLst>
      <p:ext uri="{BB962C8B-B14F-4D97-AF65-F5344CB8AC3E}">
        <p14:creationId xmlns:p14="http://schemas.microsoft.com/office/powerpoint/2010/main" val="13175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86E94-2F16-4458-9253-D24F0BDA7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Pipes and shell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DB0D-7D20-4C12-B1A1-2C5A7225A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71120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Let's go back to our command-line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What's happening behind the scenes?</a:t>
            </a:r>
          </a:p>
          <a:p>
            <a:r>
              <a:rPr lang="en-US" dirty="0"/>
              <a:t>The shell is calling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fork()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exec()</a:t>
            </a:r>
            <a:r>
              <a:rPr lang="en-US" dirty="0"/>
              <a:t> to run each of those processes</a:t>
            </a:r>
          </a:p>
          <a:p>
            <a:r>
              <a:rPr lang="en-US" dirty="0"/>
              <a:t>Then, each process is linked to the next one with a pipe</a:t>
            </a:r>
          </a:p>
          <a:p>
            <a:r>
              <a:rPr lang="en-US" dirty="0"/>
              <a:t>But how do those arbitrary processes know to read from or write to a pipe?</a:t>
            </a:r>
          </a:p>
          <a:p>
            <a:r>
              <a:rPr lang="en-US" b="1" dirty="0"/>
              <a:t>They don't</a:t>
            </a:r>
            <a:r>
              <a:rPr lang="en-US" dirty="0"/>
              <a:t>, so the shell magically changes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to pipe file descriptors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8459D6-CEE0-49B6-B99C-F4C9B1749EBD}"/>
              </a:ext>
            </a:extLst>
          </p:cNvPr>
          <p:cNvSpPr/>
          <p:nvPr/>
        </p:nvSpPr>
        <p:spPr>
          <a:xfrm>
            <a:off x="609600" y="22860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sort foo.txt | grep -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error | head -n 10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7D52B3-A275-4233-A51E-A180341D0A9D}"/>
              </a:ext>
            </a:extLst>
          </p:cNvPr>
          <p:cNvGrpSpPr/>
          <p:nvPr/>
        </p:nvGrpSpPr>
        <p:grpSpPr>
          <a:xfrm>
            <a:off x="647700" y="5029200"/>
            <a:ext cx="10896600" cy="1701927"/>
            <a:chOff x="647700" y="5029200"/>
            <a:chExt cx="10896600" cy="1701927"/>
          </a:xfrm>
        </p:grpSpPr>
        <p:graphicFrame>
          <p:nvGraphicFramePr>
            <p:cNvPr id="5" name="Diagram 4">
              <a:extLst>
                <a:ext uri="{FF2B5EF4-FFF2-40B4-BE49-F238E27FC236}">
                  <a16:creationId xmlns:a16="http://schemas.microsoft.com/office/drawing/2014/main" id="{E157C089-C9F3-46CF-8411-DE54D67131A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05976485"/>
                </p:ext>
              </p:extLst>
            </p:nvPr>
          </p:nvGraphicFramePr>
          <p:xfrm>
            <a:off x="647700" y="5029200"/>
            <a:ext cx="10896600" cy="89431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F2D615-9273-4EA5-8B10-1C1690EF3E60}"/>
                </a:ext>
              </a:extLst>
            </p:cNvPr>
            <p:cNvSpPr txBox="1"/>
            <p:nvPr/>
          </p:nvSpPr>
          <p:spPr>
            <a:xfrm>
              <a:off x="2057400" y="5997207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stdout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286C17-8007-48C7-9F7A-5F123C7B17C5}"/>
                </a:ext>
              </a:extLst>
            </p:cNvPr>
            <p:cNvSpPr txBox="1"/>
            <p:nvPr/>
          </p:nvSpPr>
          <p:spPr>
            <a:xfrm>
              <a:off x="4267200" y="6019800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stdin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E6E2282-5160-412C-87B3-E2538DAC079C}"/>
                </a:ext>
              </a:extLst>
            </p:cNvPr>
            <p:cNvSpPr txBox="1"/>
            <p:nvPr/>
          </p:nvSpPr>
          <p:spPr>
            <a:xfrm>
              <a:off x="6597659" y="5994666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stdout</a:t>
              </a:r>
              <a:endParaRPr lang="en-US" sz="20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0CB8416-8C86-4510-9D34-590FD1522A57}"/>
                </a:ext>
              </a:extLst>
            </p:cNvPr>
            <p:cNvSpPr txBox="1"/>
            <p:nvPr/>
          </p:nvSpPr>
          <p:spPr>
            <a:xfrm>
              <a:off x="8890005" y="6023241"/>
              <a:ext cx="127951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redirected</a:t>
              </a:r>
            </a:p>
            <a:p>
              <a:pPr algn="ctr"/>
              <a:r>
                <a:rPr lang="en-US" sz="20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stdin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970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D9BC-C820-46EF-A248-71ABD0A8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94A78-3604-4042-B86E-374F3DAA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  <a:r>
              <a:rPr lang="en-US" dirty="0"/>
              <a:t> function closes a new file descriptor and replaces it with an old file descriptor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function is used by the shell to close their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 and replace it with an end of a pipe</a:t>
            </a:r>
          </a:p>
          <a:p>
            <a:r>
              <a:rPr lang="en-US" dirty="0"/>
              <a:t>The syntax is confusing:</a:t>
            </a:r>
          </a:p>
          <a:p>
            <a:pPr lvl="1"/>
            <a:r>
              <a:rPr lang="en-US" dirty="0"/>
              <a:t>We keep the first file descriptor</a:t>
            </a:r>
          </a:p>
          <a:p>
            <a:pPr lvl="1"/>
            <a:r>
              <a:rPr lang="en-US" dirty="0"/>
              <a:t>We replace the second one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CF9454-72C3-4720-895D-AD1AC644E3E3}"/>
              </a:ext>
            </a:extLst>
          </p:cNvPr>
          <p:cNvSpPr txBox="1">
            <a:spLocks/>
          </p:cNvSpPr>
          <p:nvPr/>
        </p:nvSpPr>
        <p:spPr>
          <a:xfrm>
            <a:off x="609600" y="2971800"/>
            <a:ext cx="10972800" cy="685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dup2 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oldfd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1057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4BED-DBD0-4847-91E7-68F8656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dup2()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58437-2545-4E79-9B78-E78FF7EB4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output of Child 2 becomes the input of Child 1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32E1362-4B33-4B84-B16C-D07C8EACF870}"/>
              </a:ext>
            </a:extLst>
          </p:cNvPr>
          <p:cNvSpPr txBox="1">
            <a:spLocks/>
          </p:cNvSpPr>
          <p:nvPr/>
        </p:nvSpPr>
        <p:spPr>
          <a:xfrm>
            <a:off x="381000" y="2286000"/>
            <a:ext cx="11201400" cy="426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4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()) &gt;= 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1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write end of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dup2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[0], STDIN_FILENO);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Reading from stdin reads from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*buffer = NULL;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size = 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getline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(&amp;buffer, &amp;size);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Function that reads a line, resizing buffer as needed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"Received: '%s'\n"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free (buffer);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assert ((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fork ()) &gt;= 0);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Child 2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child_pid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Close read end of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dup2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[1], STDOUT_FILENO);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Writing to screen writes to pipe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"Now is the winter of our discontent\n"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exit (0);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[0]);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Parent closes both ends of the pipe for itself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close (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pipefd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wait (NULL);  </a:t>
            </a:r>
            <a:r>
              <a:rPr lang="en-US" sz="27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children to finish</a:t>
            </a:r>
          </a:p>
        </p:txBody>
      </p:sp>
    </p:spTree>
    <p:extLst>
      <p:ext uri="{BB962C8B-B14F-4D97-AF65-F5344CB8AC3E}">
        <p14:creationId xmlns:p14="http://schemas.microsoft.com/office/powerpoint/2010/main" val="2659431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Pointer review</a:t>
            </a:r>
          </a:p>
          <a:p>
            <a:r>
              <a:rPr lang="en-US" dirty="0" err="1"/>
              <a:t>Interprocess</a:t>
            </a:r>
            <a:r>
              <a:rPr lang="en-US" dirty="0"/>
              <a:t> communication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BF239-47A5-4ACD-B865-C572B654D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Out the Door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E204F-1C6D-4511-AD7B-C663DA2A48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54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FIFOs</a:t>
            </a:r>
            <a:endParaRPr lang="en-US" dirty="0"/>
          </a:p>
          <a:p>
            <a:r>
              <a:rPr lang="en-US" dirty="0"/>
              <a:t>Shared memory with memory-mapped files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1</a:t>
            </a:r>
          </a:p>
          <a:p>
            <a:pPr lvl="1"/>
            <a:r>
              <a:rPr lang="en-US"/>
              <a:t>Due Friday </a:t>
            </a:r>
            <a:r>
              <a:rPr lang="en-US" dirty="0"/>
              <a:t>by midnight!</a:t>
            </a:r>
          </a:p>
          <a:p>
            <a:r>
              <a:rPr lang="en-US" dirty="0"/>
              <a:t>Read section 3.4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D4306-09BD-4F8B-BDBF-63DD88F58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D4D81-500D-43E0-AE71-833C384FED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6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9503-8740-40B6-8461-7E2AD564C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r>
              <a:rPr lang="en-US" dirty="0"/>
              <a:t> 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AB95-3882-4659-A8E7-AD1DFBD1E7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7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D2658-4D38-4014-949E-16BBC35AC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6933A-3DF7-48F3-846E-AC2688BCC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IPC approaches, but they can all be  categorized as either </a:t>
            </a:r>
            <a:r>
              <a:rPr lang="en-US" b="1" dirty="0"/>
              <a:t>message passing</a:t>
            </a:r>
            <a:r>
              <a:rPr lang="en-US" dirty="0"/>
              <a:t> or </a:t>
            </a:r>
            <a:r>
              <a:rPr lang="en-US" b="1" dirty="0"/>
              <a:t>shared memory</a:t>
            </a:r>
          </a:p>
          <a:p>
            <a:r>
              <a:rPr lang="en-US" dirty="0"/>
              <a:t>Message passing:</a:t>
            </a:r>
          </a:p>
          <a:p>
            <a:pPr lvl="1"/>
            <a:r>
              <a:rPr lang="en-US" dirty="0"/>
              <a:t>Sender prepares a message</a:t>
            </a:r>
          </a:p>
          <a:p>
            <a:pPr lvl="1"/>
            <a:r>
              <a:rPr lang="en-US" dirty="0"/>
              <a:t>Sender makes a system call to request a data transfer</a:t>
            </a:r>
          </a:p>
          <a:p>
            <a:pPr lvl="1"/>
            <a:r>
              <a:rPr lang="en-US" dirty="0"/>
              <a:t>Kernel copies the message into a buffer</a:t>
            </a:r>
          </a:p>
          <a:p>
            <a:pPr lvl="1"/>
            <a:r>
              <a:rPr lang="en-US" dirty="0"/>
              <a:t>Receiver makes a system call to retrieve the data</a:t>
            </a:r>
          </a:p>
          <a:p>
            <a:pPr lvl="1"/>
            <a:r>
              <a:rPr lang="en-US" dirty="0"/>
              <a:t>Receiver copes the message into its own memory</a:t>
            </a:r>
          </a:p>
        </p:txBody>
      </p:sp>
    </p:spTree>
    <p:extLst>
      <p:ext uri="{BB962C8B-B14F-4D97-AF65-F5344CB8AC3E}">
        <p14:creationId xmlns:p14="http://schemas.microsoft.com/office/powerpoint/2010/main" val="174605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4B0B-D0EC-443A-9B45-0A97E17C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89498-90CF-40F9-AED5-E5A4A195C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memory IPC is completely different</a:t>
            </a:r>
          </a:p>
          <a:p>
            <a:r>
              <a:rPr lang="en-US" dirty="0"/>
              <a:t>The processes decide on a chunk of virtual memory that will be used for IPC</a:t>
            </a:r>
          </a:p>
          <a:p>
            <a:r>
              <a:rPr lang="en-US" dirty="0"/>
              <a:t>The processes make system calls to request that this memory is shared</a:t>
            </a:r>
          </a:p>
          <a:p>
            <a:r>
              <a:rPr lang="en-US" dirty="0"/>
              <a:t>Once it's shared, processes can read and write from shared memory just like any other data in the program</a:t>
            </a:r>
          </a:p>
          <a:p>
            <a:r>
              <a:rPr lang="en-US" dirty="0"/>
              <a:t>Mediation through the kernel isn't needed after the memory is shared</a:t>
            </a:r>
          </a:p>
        </p:txBody>
      </p:sp>
    </p:spTree>
    <p:extLst>
      <p:ext uri="{BB962C8B-B14F-4D97-AF65-F5344CB8AC3E}">
        <p14:creationId xmlns:p14="http://schemas.microsoft.com/office/powerpoint/2010/main" val="188611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310D-68DB-432D-B38B-1F92B7A9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message passing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0030F-438C-4333-A7FF-EE60FB73E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Message passing requires:</a:t>
            </a:r>
          </a:p>
          <a:p>
            <a:pPr lvl="1"/>
            <a:r>
              <a:rPr lang="en-US" dirty="0"/>
              <a:t>A system call to read</a:t>
            </a:r>
          </a:p>
          <a:p>
            <a:pPr lvl="1"/>
            <a:r>
              <a:rPr lang="en-US" dirty="0"/>
              <a:t>A system call to write</a:t>
            </a:r>
          </a:p>
          <a:p>
            <a:pPr lvl="1"/>
            <a:r>
              <a:rPr lang="en-US" dirty="0"/>
              <a:t>Copying the message into kernel memory</a:t>
            </a:r>
          </a:p>
          <a:p>
            <a:pPr lvl="1"/>
            <a:r>
              <a:rPr lang="en-US" dirty="0"/>
              <a:t>Copying the message into receiver memory</a:t>
            </a:r>
          </a:p>
          <a:p>
            <a:r>
              <a:rPr lang="en-US" dirty="0"/>
              <a:t>Thus, sending lots of messages can cause a lot of overhead</a:t>
            </a:r>
          </a:p>
          <a:p>
            <a:r>
              <a:rPr lang="en-US" dirty="0"/>
              <a:t>However, sending a small number of messages can be less expensive than setting up shared memory</a:t>
            </a:r>
          </a:p>
          <a:p>
            <a:r>
              <a:rPr lang="en-US" dirty="0"/>
              <a:t>Message passing naturally handles the problem of synchronization</a:t>
            </a:r>
          </a:p>
          <a:p>
            <a:pPr lvl="1"/>
            <a:r>
              <a:rPr lang="en-US" dirty="0"/>
              <a:t>Making sure that timing doesn’t corrupt memory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5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A9179-5893-4536-A335-79F7CAA52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shared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BAB6-EEC6-4A39-9639-2215A21A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It's computationally expensive to set up the shared memory</a:t>
            </a:r>
          </a:p>
          <a:p>
            <a:r>
              <a:rPr lang="en-US" dirty="0"/>
              <a:t>But that's a one-time cost</a:t>
            </a:r>
          </a:p>
          <a:p>
            <a:r>
              <a:rPr lang="en-US" dirty="0"/>
              <a:t>If two processes are sharing lots of messages, it can be more efficient to use a shared memory system</a:t>
            </a:r>
          </a:p>
          <a:p>
            <a:r>
              <a:rPr lang="en-US" dirty="0"/>
              <a:t>Perhaps the more significant problem with shared memory is synchronization</a:t>
            </a:r>
          </a:p>
          <a:p>
            <a:pPr lvl="1"/>
            <a:r>
              <a:rPr lang="en-US" dirty="0"/>
              <a:t>Processes reading and writing the same memory can leave the memory in an inconsistent state</a:t>
            </a:r>
          </a:p>
          <a:p>
            <a:pPr lvl="1"/>
            <a:r>
              <a:rPr lang="en-US" dirty="0"/>
              <a:t>If one process executes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+= 100</a:t>
            </a:r>
            <a:r>
              <a:rPr lang="en-US" dirty="0"/>
              <a:t> while another executes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-= 100</a:t>
            </a:r>
            <a:r>
              <a:rPr lang="en-US" dirty="0"/>
              <a:t>, the result could be the correct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or the incorrect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+ 100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– 100</a:t>
            </a:r>
          </a:p>
          <a:p>
            <a:r>
              <a:rPr lang="en-US" dirty="0"/>
              <a:t>Tools must be used to guarantee synchronization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4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4355</TotalTime>
  <Words>1467</Words>
  <Application>Microsoft Office PowerPoint</Application>
  <PresentationFormat>Widescreen</PresentationFormat>
  <Paragraphs>232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1</vt:lpstr>
      <vt:lpstr>Interprocess Communication</vt:lpstr>
      <vt:lpstr>Message passing</vt:lpstr>
      <vt:lpstr>Shared memory</vt:lpstr>
      <vt:lpstr>Pros and cons of message passing</vt:lpstr>
      <vt:lpstr>Pros and cons of shared memory</vt:lpstr>
      <vt:lpstr>The IPC zoo</vt:lpstr>
      <vt:lpstr>IPC taxonomy</vt:lpstr>
      <vt:lpstr>Pipes</vt:lpstr>
      <vt:lpstr>Pipe details</vt:lpstr>
      <vt:lpstr>Pipe mechanics</vt:lpstr>
      <vt:lpstr>Pipe example</vt:lpstr>
      <vt:lpstr>Practice</vt:lpstr>
      <vt:lpstr>Pipes and shell commands</vt:lpstr>
      <vt:lpstr>dup2()</vt:lpstr>
      <vt:lpstr>dup2() example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644</cp:revision>
  <dcterms:created xsi:type="dcterms:W3CDTF">2009-08-24T20:26:10Z</dcterms:created>
  <dcterms:modified xsi:type="dcterms:W3CDTF">2025-02-05T14:19:45Z</dcterms:modified>
</cp:coreProperties>
</file>